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53B418-160B-4BA4-930D-2C45ECFEDB61}" type="datetimeFigureOut">
              <a:rPr lang="en-US" smtClean="0"/>
              <a:t>10/9/2010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CE32B4-0C7B-4B87-B11C-2F7628FEC9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829761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Reading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Strategies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Follow these suggestions to help you read better!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תמונה 3" descr="reading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1914525" cy="2390775"/>
          </a:xfrm>
          <a:prstGeom prst="rect">
            <a:avLst/>
          </a:prstGeom>
        </p:spPr>
      </p:pic>
      <p:pic>
        <p:nvPicPr>
          <p:cNvPr id="7" name="תמונה 6" descr="reading cartoo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609600"/>
            <a:ext cx="2583329" cy="2133600"/>
          </a:xfrm>
          <a:prstGeom prst="rect">
            <a:avLst/>
          </a:prstGeom>
        </p:spPr>
      </p:pic>
      <p:pic>
        <p:nvPicPr>
          <p:cNvPr id="8" name="תמונה 7" descr="reading cartoon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131681"/>
            <a:ext cx="2514600" cy="2856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Predicting -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Make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opinions of what you think the text is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about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		    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 What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do you already know about the topic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>
              <a:buNone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Self-questioning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Ask questions while reading. Such as, "What is the main idea?" and "Are there examples to help me understand what I just read?" 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Paraphrasing -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Put ideas of a passage or section into your own words, or by summarizing the main points.</a:t>
            </a:r>
            <a:endParaRPr lang="en-US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Reading Strategies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תמונה 3" descr="reading 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04800"/>
            <a:ext cx="1928375" cy="1676400"/>
          </a:xfrm>
          <a:prstGeom prst="rect">
            <a:avLst/>
          </a:prstGeom>
        </p:spPr>
      </p:pic>
      <p:pic>
        <p:nvPicPr>
          <p:cNvPr id="5" name="תמונה 4" descr="reading 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5105400"/>
            <a:ext cx="117909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Visual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Representation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Imagine and picture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ideas with what you read and make connections. 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Guessing Word Meanings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-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itchFamily="18" charset="0"/>
              </a:rPr>
              <a:t>Guess the meanings of words by making use of contextual clues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itchFamily="18" charset="0"/>
              </a:rPr>
              <a:t>.</a:t>
            </a:r>
          </a:p>
          <a:p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Changing Reading Speed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	-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Modify your reading speed for good comprehension. 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Determine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when to read faster (for example, a newspaper) or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	slower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(for example, a book).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Reading Strategies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תמונה 3" descr="r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28600"/>
            <a:ext cx="2466975" cy="1847850"/>
          </a:xfrm>
          <a:prstGeom prst="rect">
            <a:avLst/>
          </a:prstGeom>
        </p:spPr>
      </p:pic>
      <p:pic>
        <p:nvPicPr>
          <p:cNvPr id="5" name="תמונה 4" descr="reading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5486400"/>
            <a:ext cx="1371600" cy="1055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61</Words>
  <Application>Microsoft Office PowerPoint</Application>
  <PresentationFormat>‫הצגה על המסך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רחבה</vt:lpstr>
      <vt:lpstr>Reading Strategies</vt:lpstr>
      <vt:lpstr>Reading Strategies</vt:lpstr>
      <vt:lpstr>Reading Strategies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Strategies</dc:title>
  <dc:creator>Liat SchWarzberg</dc:creator>
  <cp:lastModifiedBy>Liat SchWarzberg</cp:lastModifiedBy>
  <cp:revision>7</cp:revision>
  <dcterms:created xsi:type="dcterms:W3CDTF">2010-10-09T08:26:37Z</dcterms:created>
  <dcterms:modified xsi:type="dcterms:W3CDTF">2010-10-09T09:23:33Z</dcterms:modified>
</cp:coreProperties>
</file>